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4" r:id="rId6"/>
    <p:sldId id="268" r:id="rId7"/>
    <p:sldId id="258" r:id="rId8"/>
    <p:sldId id="262" r:id="rId9"/>
    <p:sldId id="279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CSS </a:t>
            </a:r>
            <a:br>
              <a:rPr lang="en-US" dirty="0"/>
            </a:br>
            <a:r>
              <a:rPr lang="en-US" dirty="0"/>
              <a:t>Selectors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96101-3A81-1059-652B-FAA8E6D6BD69}"/>
              </a:ext>
            </a:extLst>
          </p:cNvPr>
          <p:cNvSpPr txBox="1"/>
          <p:nvPr/>
        </p:nvSpPr>
        <p:spPr>
          <a:xfrm>
            <a:off x="4882551" y="3429000"/>
            <a:ext cx="26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M.Vighneshwara Reddy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What are CSS </a:t>
            </a:r>
            <a:r>
              <a:rPr lang="en-US" b="0" i="1" u="sng" spc="600" dirty="0"/>
              <a:t>Selectors</a:t>
            </a:r>
            <a:r>
              <a:rPr lang="en-US" spc="6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3501" y="248977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Instructions that tell the browser which HTML elements to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 the foundation of CSS styling</a:t>
            </a:r>
            <a:r>
              <a:rPr lang="en-US" sz="2400" dirty="0">
                <a:solidFill>
                  <a:schemeClr val="bg1"/>
                </a:solidFill>
              </a:rPr>
              <a:t> Composed of various patterns to target specific elements 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9" y="197372"/>
            <a:ext cx="9389288" cy="1362456"/>
          </a:xfrm>
        </p:spPr>
        <p:txBody>
          <a:bodyPr/>
          <a:lstStyle/>
          <a:p>
            <a:r>
              <a:rPr lang="en-US" dirty="0"/>
              <a:t>Types of CSS Selectors: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8219" y="878600"/>
            <a:ext cx="9389287" cy="30336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Universal Selector: Selects all elements on the page.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Element Selectors: Target specific HTML elements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 Selectors: Target elements with a specific class attribute (e.g., .heading, .button)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 Selectors: Target elements with a unique ID attribute (e.g., #banner, #footer)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Attribute Selector: Selects elements based on the presence or value of their attributes (e.g., input[type="text"] { })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Pseudo-class Selector: select and style elements based on their state or position (e.g., a:hover, </a:t>
            </a:r>
            <a:r>
              <a:rPr lang="en-US" sz="2400" dirty="0" err="1"/>
              <a:t>button:active</a:t>
            </a:r>
            <a:r>
              <a:rPr lang="en-US" sz="2400" dirty="0"/>
              <a:t>, </a:t>
            </a:r>
            <a:r>
              <a:rPr lang="en-US" sz="2400" dirty="0" err="1"/>
              <a:t>input:focus</a:t>
            </a:r>
            <a:r>
              <a:rPr lang="en-US" sz="2400" dirty="0"/>
              <a:t>)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6120" y="0"/>
            <a:ext cx="6594768" cy="1716657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Combining Selectors with Combinators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03316E-4634-E3DA-9B8C-64B2E342FB89}"/>
              </a:ext>
            </a:extLst>
          </p:cNvPr>
          <p:cNvSpPr txBox="1">
            <a:spLocks/>
          </p:cNvSpPr>
          <p:nvPr/>
        </p:nvSpPr>
        <p:spPr>
          <a:xfrm>
            <a:off x="4089256" y="1430352"/>
            <a:ext cx="7797944" cy="5229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Aft>
                <a:spcPts val="0"/>
              </a:spcAft>
              <a:buNone/>
            </a:pP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There are four main combinators:</a:t>
            </a:r>
            <a:endParaRPr lang="en-IN" sz="2000" dirty="0">
              <a:effectLst/>
            </a:endParaRPr>
          </a:p>
          <a:p>
            <a:pPr marL="800100" indent="-342900" eaLnBrk="0" fontAlgn="base" hangingPunct="0">
              <a:spcAft>
                <a:spcPts val="0"/>
              </a:spcAft>
            </a:pP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Descendant Combinator (“ ”)</a:t>
            </a:r>
          </a:p>
          <a:p>
            <a:pPr marL="914400" lvl="1" indent="0" eaLnBrk="0" fontAlgn="base" hangingPunct="0">
              <a:spcAft>
                <a:spcPts val="0"/>
              </a:spcAft>
              <a:buNone/>
            </a:pP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(e.g., div p targets all &lt;p&gt; elements that are direct descendants of a &lt;div&gt;, but not nested within other elements)</a:t>
            </a:r>
          </a:p>
          <a:p>
            <a:pPr marL="800100" indent="-342900" eaLnBrk="0" fontAlgn="base" hangingPunct="0">
              <a:spcAft>
                <a:spcPts val="0"/>
              </a:spcAft>
            </a:pP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Child Combinator (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&gt;</a:t>
            </a: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)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</a:t>
            </a:r>
          </a:p>
          <a:p>
            <a:pPr marL="914400" lvl="1" indent="0" eaLnBrk="0" fontAlgn="base" hangingPunct="0">
              <a:spcAft>
                <a:spcPts val="0"/>
              </a:spcAft>
              <a:buNone/>
            </a:pP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(e.g.,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div &gt; p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targets all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&lt;p&gt;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elements that are direct children of a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&lt;div&gt;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)</a:t>
            </a:r>
            <a:endParaRPr lang="en-IN" sz="2000" dirty="0">
              <a:effectLst/>
            </a:endParaRPr>
          </a:p>
          <a:p>
            <a:pPr marL="800100" indent="-342900" eaLnBrk="0" fontAlgn="base" hangingPunct="0">
              <a:spcAft>
                <a:spcPts val="0"/>
              </a:spcAft>
            </a:pP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Adjacent sibling Combinator (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+</a:t>
            </a: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)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</a:t>
            </a:r>
          </a:p>
          <a:p>
            <a:pPr marL="914400" lvl="1" indent="0" eaLnBrk="0" fontAlgn="base" hangingPunct="0">
              <a:spcAft>
                <a:spcPts val="0"/>
              </a:spcAft>
              <a:buNone/>
            </a:pP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(e.g.,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h1 + p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targets the first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&lt;p&gt;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element that follows an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&lt;h1&gt;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element)</a:t>
            </a:r>
            <a:endParaRPr lang="en-IN" sz="2000" dirty="0">
              <a:effectLst/>
            </a:endParaRPr>
          </a:p>
          <a:p>
            <a:pPr marL="800100" indent="-342900" eaLnBrk="0" fontAlgn="base" hangingPunct="0">
              <a:spcAft>
                <a:spcPts val="0"/>
              </a:spcAft>
            </a:pP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General sibling Combinator (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~</a:t>
            </a:r>
            <a:r>
              <a:rPr lang="en-US" sz="2000" b="1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)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</a:t>
            </a:r>
          </a:p>
          <a:p>
            <a:pPr marL="914400" lvl="1" indent="0" eaLnBrk="0" fontAlgn="base" hangingPunct="0">
              <a:spcAft>
                <a:spcPts val="0"/>
              </a:spcAft>
              <a:buNone/>
            </a:pP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(e.g.,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h2 ~ p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targets all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&lt;p&gt;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elements that follow an 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 Mono"/>
                <a:ea typeface="+mn-ea"/>
                <a:cs typeface="+mn-cs"/>
              </a:rPr>
              <a:t>&lt;h2&gt;</a:t>
            </a:r>
            <a:r>
              <a:rPr lang="en-US" sz="2000" b="0" i="0" kern="120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 element, even if there are other elements in between)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821" y="320554"/>
            <a:ext cx="7606895" cy="2029967"/>
          </a:xfrm>
        </p:spPr>
        <p:txBody>
          <a:bodyPr/>
          <a:lstStyle/>
          <a:p>
            <a:r>
              <a:rPr lang="en-US" dirty="0"/>
              <a:t>Choosing the Right Selector: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454442" y="1939925"/>
            <a:ext cx="7615274" cy="2978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Consider specificity when multiple selectors apply to an element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specific selectors for precise targeting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Start with broader selectors and refine as needed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Conclusion: Mastering </a:t>
            </a:r>
            <a:r>
              <a:rPr lang="en-US"/>
              <a:t>the use </a:t>
            </a:r>
            <a:r>
              <a:rPr lang="en-US" dirty="0"/>
              <a:t>of Selectors​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481940"/>
            <a:ext cx="8842255" cy="363583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CSS selectors empower you to create visually appealing and well-structured web pages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Understanding different selector types and their combinations unlocks creative possibilities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Practice and experimentation are key to mastering the use of CSS selectors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</Words>
  <Application>Microsoft Office PowerPoint</Application>
  <PresentationFormat>Widescreen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Google Sans</vt:lpstr>
      <vt:lpstr>Google Sans Mono</vt:lpstr>
      <vt:lpstr>Custom</vt:lpstr>
      <vt:lpstr>CSS  Selectors</vt:lpstr>
      <vt:lpstr>What are CSS Selectors?</vt:lpstr>
      <vt:lpstr>Types of CSS Selectors:</vt:lpstr>
      <vt:lpstr>Combining Selectors with Combinators</vt:lpstr>
      <vt:lpstr>Choosing the Right Selector:</vt:lpstr>
      <vt:lpstr>Conclusion: Mastering the use of Selectors​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2023-12-19T13:11:42Z</dcterms:created>
  <dcterms:modified xsi:type="dcterms:W3CDTF">2024-02-25T12:06:40Z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